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" y="2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8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7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23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7549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39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28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71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94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8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2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3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8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4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1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43012A3-787B-42CC-B6CB-7F34235B537E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361BB-30FF-483B-BBEE-5261695DC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E232-9272-4D52-BC42-93DCD518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1D65A06F-4B56-402D-97AA-466CC32EE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EB1784-FDF9-4C6D-84DF-46C42CC94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3B19F-207A-4D3A-B3E5-E8F5A19C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020" y="647699"/>
            <a:ext cx="2942251" cy="2162555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A59A0-75DF-4184-A694-BCFE85160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sz="3200" dirty="0"/>
              <a:t>Jacob Friedberg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IT Manager</a:t>
            </a:r>
          </a:p>
          <a:p>
            <a:pPr lvl="1"/>
            <a:r>
              <a:rPr lang="en-US" sz="3000" dirty="0"/>
              <a:t>GitHub</a:t>
            </a:r>
          </a:p>
          <a:p>
            <a:pPr lvl="1"/>
            <a:r>
              <a:rPr lang="en-US" sz="3000" dirty="0"/>
              <a:t>Technical help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8AD66-64F0-410A-8BBD-C16E1DC38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044" y="3006197"/>
            <a:ext cx="3242202" cy="32422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8836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EF214-CC9F-49DB-9344-1215AF14D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EBEBEB"/>
                </a:solidFill>
              </a:rPr>
              <a:t>Dream Team Studio’s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1DF4F-16C7-479C-96D1-2AC46D745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>
            <a:normAutofit/>
          </a:bodyPr>
          <a:lstStyle/>
          <a:p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885CE4D-B45C-4B9A-ADB6-C250F333E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683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DF5A-96BE-47B7-AC98-FD49C665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Adventure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612B47-798D-4526-94EA-0AB9620A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51B3D219-9370-4603-B9D7-C99DFD3EB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57" y="2052638"/>
            <a:ext cx="707826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3E8A-4886-4953-8E0B-3A68E3E9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virtual reality Locomotion.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40481-BB06-47D7-9862-E06F2BCEA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88" y="2093119"/>
            <a:ext cx="7620000" cy="4114800"/>
          </a:xfrm>
        </p:spPr>
      </p:pic>
    </p:spTree>
    <p:extLst>
      <p:ext uri="{BB962C8B-B14F-4D97-AF65-F5344CB8AC3E}">
        <p14:creationId xmlns:p14="http://schemas.microsoft.com/office/powerpoint/2010/main" val="226277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EF96-C3D1-4500-8BBA-A0384A42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New revamped worldspace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FDA489-C1CF-4C09-9AB2-B82900113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508377"/>
            <a:ext cx="6270662" cy="38407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549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8E0DA-1FD4-4F61-AE49-AB1B58B4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Release: Q1 2019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00E51-DF15-4D2F-9F52-CA0EBF37A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29" y="647698"/>
            <a:ext cx="4449711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6052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Introductions</vt:lpstr>
      <vt:lpstr>Dream Team Studio’s</vt:lpstr>
      <vt:lpstr>Adventure </vt:lpstr>
      <vt:lpstr>Advanced virtual reality Locomotion.</vt:lpstr>
      <vt:lpstr>New revamped worldspace</vt:lpstr>
      <vt:lpstr>Release: Q1 2019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jacob friedberg</dc:creator>
  <cp:lastModifiedBy>jacob friedberg</cp:lastModifiedBy>
  <cp:revision>1</cp:revision>
  <dcterms:created xsi:type="dcterms:W3CDTF">2019-02-21T16:46:24Z</dcterms:created>
  <dcterms:modified xsi:type="dcterms:W3CDTF">2019-02-21T16:47:54Z</dcterms:modified>
</cp:coreProperties>
</file>